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8" r:id="rId3"/>
    <p:sldId id="266" r:id="rId4"/>
    <p:sldId id="260" r:id="rId5"/>
    <p:sldId id="261" r:id="rId6"/>
    <p:sldId id="262" r:id="rId7"/>
    <p:sldId id="264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B85AB5-D244-4A5F-96DD-2243BF71AE6E}" v="6" dt="2022-05-14T20:39:55.7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4" autoAdjust="0"/>
    <p:restoredTop sz="94660"/>
  </p:normalViewPr>
  <p:slideViewPr>
    <p:cSldViewPr snapToGrid="0">
      <p:cViewPr>
        <p:scale>
          <a:sx n="50" d="100"/>
          <a:sy n="50" d="100"/>
        </p:scale>
        <p:origin x="10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_chavez04@outlook.com" userId="d989e1c1ff8bbbdc" providerId="LiveId" clId="{F6B85AB5-D244-4A5F-96DD-2243BF71AE6E}"/>
    <pc:docChg chg="custSel addSld delSld modSld">
      <pc:chgData name="alex_chavez04@outlook.com" userId="d989e1c1ff8bbbdc" providerId="LiveId" clId="{F6B85AB5-D244-4A5F-96DD-2243BF71AE6E}" dt="2022-05-14T21:03:32.247" v="536" actId="47"/>
      <pc:docMkLst>
        <pc:docMk/>
      </pc:docMkLst>
      <pc:sldChg chg="del">
        <pc:chgData name="alex_chavez04@outlook.com" userId="d989e1c1ff8bbbdc" providerId="LiveId" clId="{F6B85AB5-D244-4A5F-96DD-2243BF71AE6E}" dt="2022-05-14T20:52:11.463" v="529" actId="47"/>
        <pc:sldMkLst>
          <pc:docMk/>
          <pc:sldMk cId="1317317385" sldId="257"/>
        </pc:sldMkLst>
      </pc:sldChg>
      <pc:sldChg chg="del">
        <pc:chgData name="alex_chavez04@outlook.com" userId="d989e1c1ff8bbbdc" providerId="LiveId" clId="{F6B85AB5-D244-4A5F-96DD-2243BF71AE6E}" dt="2022-05-14T21:03:32.247" v="536" actId="47"/>
        <pc:sldMkLst>
          <pc:docMk/>
          <pc:sldMk cId="2601422394" sldId="259"/>
        </pc:sldMkLst>
      </pc:sldChg>
      <pc:sldChg chg="addSp delSp modSp mod modAnim">
        <pc:chgData name="alex_chavez04@outlook.com" userId="d989e1c1ff8bbbdc" providerId="LiveId" clId="{F6B85AB5-D244-4A5F-96DD-2243BF71AE6E}" dt="2022-05-14T20:12:13.314" v="8" actId="14100"/>
        <pc:sldMkLst>
          <pc:docMk/>
          <pc:sldMk cId="3738484680" sldId="263"/>
        </pc:sldMkLst>
        <pc:spChg chg="mod">
          <ac:chgData name="alex_chavez04@outlook.com" userId="d989e1c1ff8bbbdc" providerId="LiveId" clId="{F6B85AB5-D244-4A5F-96DD-2243BF71AE6E}" dt="2022-05-14T20:10:14.728" v="5" actId="20577"/>
          <ac:spMkLst>
            <pc:docMk/>
            <pc:sldMk cId="3738484680" sldId="263"/>
            <ac:spMk id="2" creationId="{EFD47D86-C244-0763-7BA1-FE87E6D2AF46}"/>
          </ac:spMkLst>
        </pc:spChg>
        <pc:spChg chg="del">
          <ac:chgData name="alex_chavez04@outlook.com" userId="d989e1c1ff8bbbdc" providerId="LiveId" clId="{F6B85AB5-D244-4A5F-96DD-2243BF71AE6E}" dt="2022-05-14T20:09:50.394" v="0"/>
          <ac:spMkLst>
            <pc:docMk/>
            <pc:sldMk cId="3738484680" sldId="263"/>
            <ac:spMk id="3" creationId="{63D0695C-F67E-FCC3-4D7E-26DA2F0512F2}"/>
          </ac:spMkLst>
        </pc:spChg>
        <pc:picChg chg="add mod">
          <ac:chgData name="alex_chavez04@outlook.com" userId="d989e1c1ff8bbbdc" providerId="LiveId" clId="{F6B85AB5-D244-4A5F-96DD-2243BF71AE6E}" dt="2022-05-14T20:12:13.314" v="8" actId="14100"/>
          <ac:picMkLst>
            <pc:docMk/>
            <pc:sldMk cId="3738484680" sldId="263"/>
            <ac:picMk id="4" creationId="{DDF9D73B-48DA-5B3A-E01B-991ACB7C1972}"/>
          </ac:picMkLst>
        </pc:picChg>
      </pc:sldChg>
      <pc:sldChg chg="addSp delSp modSp new del mod setBg">
        <pc:chgData name="alex_chavez04@outlook.com" userId="d989e1c1ff8bbbdc" providerId="LiveId" clId="{F6B85AB5-D244-4A5F-96DD-2243BF71AE6E}" dt="2022-05-14T20:25:03.240" v="25" actId="47"/>
        <pc:sldMkLst>
          <pc:docMk/>
          <pc:sldMk cId="1607187873" sldId="265"/>
        </pc:sldMkLst>
        <pc:spChg chg="add del">
          <ac:chgData name="alex_chavez04@outlook.com" userId="d989e1c1ff8bbbdc" providerId="LiveId" clId="{F6B85AB5-D244-4A5F-96DD-2243BF71AE6E}" dt="2022-05-14T20:24:40.510" v="23" actId="26606"/>
          <ac:spMkLst>
            <pc:docMk/>
            <pc:sldMk cId="1607187873" sldId="265"/>
            <ac:spMk id="8" creationId="{E20BB609-EF92-42DB-836C-0699A590B5CF}"/>
          </ac:spMkLst>
        </pc:spChg>
        <pc:spChg chg="add del">
          <ac:chgData name="alex_chavez04@outlook.com" userId="d989e1c1ff8bbbdc" providerId="LiveId" clId="{F6B85AB5-D244-4A5F-96DD-2243BF71AE6E}" dt="2022-05-14T20:24:40.510" v="23" actId="26606"/>
          <ac:spMkLst>
            <pc:docMk/>
            <pc:sldMk cId="1607187873" sldId="265"/>
            <ac:spMk id="10" creationId="{B2C335F7-F61C-4EB4-80F2-4B1438FE66BB}"/>
          </ac:spMkLst>
        </pc:spChg>
        <pc:spChg chg="add">
          <ac:chgData name="alex_chavez04@outlook.com" userId="d989e1c1ff8bbbdc" providerId="LiveId" clId="{F6B85AB5-D244-4A5F-96DD-2243BF71AE6E}" dt="2022-05-14T20:24:40.510" v="23" actId="26606"/>
          <ac:spMkLst>
            <pc:docMk/>
            <pc:sldMk cId="1607187873" sldId="265"/>
            <ac:spMk id="15" creationId="{E20BB609-EF92-42DB-836C-0699A590B5CF}"/>
          </ac:spMkLst>
        </pc:spChg>
        <pc:spChg chg="add">
          <ac:chgData name="alex_chavez04@outlook.com" userId="d989e1c1ff8bbbdc" providerId="LiveId" clId="{F6B85AB5-D244-4A5F-96DD-2243BF71AE6E}" dt="2022-05-14T20:24:40.510" v="23" actId="26606"/>
          <ac:spMkLst>
            <pc:docMk/>
            <pc:sldMk cId="1607187873" sldId="265"/>
            <ac:spMk id="17" creationId="{B2C335F7-F61C-4EB4-80F2-4B1438FE66BB}"/>
          </ac:spMkLst>
        </pc:spChg>
        <pc:picChg chg="add del mod">
          <ac:chgData name="alex_chavez04@outlook.com" userId="d989e1c1ff8bbbdc" providerId="LiveId" clId="{F6B85AB5-D244-4A5F-96DD-2243BF71AE6E}" dt="2022-05-14T20:24:24.892" v="19" actId="478"/>
          <ac:picMkLst>
            <pc:docMk/>
            <pc:sldMk cId="1607187873" sldId="265"/>
            <ac:picMk id="3" creationId="{F5390B55-A406-D3B2-7021-BE2989FEA8FE}"/>
          </ac:picMkLst>
        </pc:picChg>
        <pc:picChg chg="add del mod">
          <ac:chgData name="alex_chavez04@outlook.com" userId="d989e1c1ff8bbbdc" providerId="LiveId" clId="{F6B85AB5-D244-4A5F-96DD-2243BF71AE6E}" dt="2022-05-14T20:24:54.984" v="24" actId="478"/>
          <ac:picMkLst>
            <pc:docMk/>
            <pc:sldMk cId="1607187873" sldId="265"/>
            <ac:picMk id="5" creationId="{A0EB17DF-7033-204E-B66D-7B06B80FF7B8}"/>
          </ac:picMkLst>
        </pc:picChg>
      </pc:sldChg>
      <pc:sldChg chg="addSp delSp modSp new mod">
        <pc:chgData name="alex_chavez04@outlook.com" userId="d989e1c1ff8bbbdc" providerId="LiveId" clId="{F6B85AB5-D244-4A5F-96DD-2243BF71AE6E}" dt="2022-05-14T20:25:42.546" v="38" actId="14100"/>
        <pc:sldMkLst>
          <pc:docMk/>
          <pc:sldMk cId="1962297509" sldId="265"/>
        </pc:sldMkLst>
        <pc:spChg chg="mod">
          <ac:chgData name="alex_chavez04@outlook.com" userId="d989e1c1ff8bbbdc" providerId="LiveId" clId="{F6B85AB5-D244-4A5F-96DD-2243BF71AE6E}" dt="2022-05-14T20:25:31.628" v="37" actId="27636"/>
          <ac:spMkLst>
            <pc:docMk/>
            <pc:sldMk cId="1962297509" sldId="265"/>
            <ac:spMk id="2" creationId="{7F50A681-5582-B5D8-C58A-566F1618B71C}"/>
          </ac:spMkLst>
        </pc:spChg>
        <pc:spChg chg="del">
          <ac:chgData name="alex_chavez04@outlook.com" userId="d989e1c1ff8bbbdc" providerId="LiveId" clId="{F6B85AB5-D244-4A5F-96DD-2243BF71AE6E}" dt="2022-05-14T20:25:15.174" v="27"/>
          <ac:spMkLst>
            <pc:docMk/>
            <pc:sldMk cId="1962297509" sldId="265"/>
            <ac:spMk id="3" creationId="{0888E8F3-2C7A-E4D2-F6CC-D18B80DCAE7D}"/>
          </ac:spMkLst>
        </pc:spChg>
        <pc:picChg chg="add mod">
          <ac:chgData name="alex_chavez04@outlook.com" userId="d989e1c1ff8bbbdc" providerId="LiveId" clId="{F6B85AB5-D244-4A5F-96DD-2243BF71AE6E}" dt="2022-05-14T20:25:42.546" v="38" actId="14100"/>
          <ac:picMkLst>
            <pc:docMk/>
            <pc:sldMk cId="1962297509" sldId="265"/>
            <ac:picMk id="5" creationId="{043A9659-02E6-790A-0F22-21BEAA039705}"/>
          </ac:picMkLst>
        </pc:picChg>
      </pc:sldChg>
      <pc:sldChg chg="addSp delSp modSp new mod">
        <pc:chgData name="alex_chavez04@outlook.com" userId="d989e1c1ff8bbbdc" providerId="LiveId" clId="{F6B85AB5-D244-4A5F-96DD-2243BF71AE6E}" dt="2022-05-14T20:52:19.359" v="535" actId="20577"/>
        <pc:sldMkLst>
          <pc:docMk/>
          <pc:sldMk cId="746001828" sldId="266"/>
        </pc:sldMkLst>
        <pc:spChg chg="mod">
          <ac:chgData name="alex_chavez04@outlook.com" userId="d989e1c1ff8bbbdc" providerId="LiveId" clId="{F6B85AB5-D244-4A5F-96DD-2243BF71AE6E}" dt="2022-05-14T20:39:36.396" v="57" actId="313"/>
          <ac:spMkLst>
            <pc:docMk/>
            <pc:sldMk cId="746001828" sldId="266"/>
            <ac:spMk id="2" creationId="{7EF175EB-8A30-015E-1BA5-2B699B5B72F4}"/>
          </ac:spMkLst>
        </pc:spChg>
        <pc:spChg chg="del">
          <ac:chgData name="alex_chavez04@outlook.com" userId="d989e1c1ff8bbbdc" providerId="LiveId" clId="{F6B85AB5-D244-4A5F-96DD-2243BF71AE6E}" dt="2022-05-14T20:38:33.433" v="40" actId="22"/>
          <ac:spMkLst>
            <pc:docMk/>
            <pc:sldMk cId="746001828" sldId="266"/>
            <ac:spMk id="3" creationId="{2FD90543-82CD-F7E1-B0BD-41CD6053EA86}"/>
          </ac:spMkLst>
        </pc:spChg>
        <pc:spChg chg="add mod">
          <ac:chgData name="alex_chavez04@outlook.com" userId="d989e1c1ff8bbbdc" providerId="LiveId" clId="{F6B85AB5-D244-4A5F-96DD-2243BF71AE6E}" dt="2022-05-14T20:52:19.359" v="535" actId="20577"/>
          <ac:spMkLst>
            <pc:docMk/>
            <pc:sldMk cId="746001828" sldId="266"/>
            <ac:spMk id="6" creationId="{4E6929D6-6D4A-2457-E64E-2C2AF2EC370D}"/>
          </ac:spMkLst>
        </pc:spChg>
        <pc:picChg chg="add mod ord">
          <ac:chgData name="alex_chavez04@outlook.com" userId="d989e1c1ff8bbbdc" providerId="LiveId" clId="{F6B85AB5-D244-4A5F-96DD-2243BF71AE6E}" dt="2022-05-14T20:38:33.433" v="40" actId="22"/>
          <ac:picMkLst>
            <pc:docMk/>
            <pc:sldMk cId="746001828" sldId="266"/>
            <ac:picMk id="5" creationId="{FBECF324-1769-B3A7-6182-3825BD49F14E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465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05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143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520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25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4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5/13/2022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7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5/13/2022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9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5/13/2022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69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09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16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00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956C5C09-0043-4549-B800-2101B70D6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B7E2F724-2FB3-4D1D-A730-739B8654C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FA4F6095-75AD-AD68-7277-443E5E85AF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9643"/>
          <a:stretch/>
        </p:blipFill>
        <p:spPr>
          <a:xfrm>
            <a:off x="-2" y="-2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2C5E65-F144-E571-3DFC-B6F4922B7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ECE 520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E0D00-FC09-D513-EAD6-623A49EF6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870" y="4482450"/>
            <a:ext cx="5040785" cy="1724029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Alexis Chavez</a:t>
            </a:r>
          </a:p>
          <a:p>
            <a:r>
              <a:rPr lang="en-US">
                <a:solidFill>
                  <a:srgbClr val="FFFFFF"/>
                </a:solidFill>
              </a:rPr>
              <a:t>5/13/2022</a:t>
            </a:r>
          </a:p>
          <a:p>
            <a:r>
              <a:rPr lang="en-US">
                <a:solidFill>
                  <a:srgbClr val="FFFFFF"/>
                </a:solidFill>
              </a:rPr>
              <a:t>PMOD: CONTROL AN LED </a:t>
            </a:r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636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FD56E-EB01-5D8C-AA6F-B52AF80A7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0D797-B691-8A4A-1A43-25BB4F92B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Digilent</a:t>
            </a:r>
            <a:r>
              <a:rPr lang="en-US" dirty="0"/>
              <a:t> </a:t>
            </a:r>
            <a:r>
              <a:rPr lang="en-US" dirty="0" err="1"/>
              <a:t>Zybo</a:t>
            </a:r>
            <a:r>
              <a:rPr lang="en-US" dirty="0"/>
              <a:t> Z7-10-SoC Development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637DDA1-5765-92B7-92AF-C87CCA70E4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20301" y="2876550"/>
            <a:ext cx="4614123" cy="3322638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189E61-6F6A-D2F3-B6A9-174C452E06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8LED and SWT PMOD 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DFB07E0-B96A-FB79-27F0-15BE205B35E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11533" y="3236335"/>
            <a:ext cx="2861226" cy="2186688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8A40476-D635-7F8D-D942-BCE9B0A3B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417" y="3236335"/>
            <a:ext cx="2425933" cy="218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069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175EB-8A30-015E-1BA5-2B699B5B7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5021182" cy="901192"/>
          </a:xfrm>
        </p:spPr>
        <p:txBody>
          <a:bodyPr>
            <a:normAutofit fontScale="90000"/>
          </a:bodyPr>
          <a:lstStyle/>
          <a:p>
            <a:r>
              <a:rPr lang="en-US" dirty="0"/>
              <a:t>PMOD 8LD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ECF324-1769-B3A7-6182-3825BD49F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62738" y="1709305"/>
            <a:ext cx="5021262" cy="339176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6929D6-6D4A-2457-E64E-2C2AF2EC370D}"/>
              </a:ext>
            </a:extLst>
          </p:cNvPr>
          <p:cNvSpPr txBox="1"/>
          <p:nvPr/>
        </p:nvSpPr>
        <p:spPr>
          <a:xfrm>
            <a:off x="517870" y="2578100"/>
            <a:ext cx="57178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PMOD 8LD utilizes individual transistors so that each be turned on or off independently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activate an LED the associated pin on the pin header must receive an 1mA of current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Communicates with boards with GPIO pins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Pins become active when they receive a logic High state to be turned on and a Low state to be turned off</a:t>
            </a:r>
          </a:p>
        </p:txBody>
      </p:sp>
    </p:spTree>
    <p:extLst>
      <p:ext uri="{BB962C8B-B14F-4D97-AF65-F5344CB8AC3E}">
        <p14:creationId xmlns:p14="http://schemas.microsoft.com/office/powerpoint/2010/main" val="746001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E7183-8845-EF10-2D5D-110501658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AF4FC-4748-903B-88E3-D0BE3E1A03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 up the LEDS from the 8LED PMOD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9C86C3-BB4F-CFB2-4CCD-6309D8C4B0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14400" y="3275630"/>
            <a:ext cx="3113227" cy="2524477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39AA3D-F548-501A-6E7F-D35A795F95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Creating IP package in Vitis HLS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Using the IP package in </a:t>
            </a:r>
            <a:r>
              <a:rPr lang="en-US" dirty="0" err="1"/>
              <a:t>Vivado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Using Verilog to connect the LED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38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2AF8A-D70F-66FC-2A5B-553386B9F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Package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C18A4-C017-0609-446E-56E35148AE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Creating the ports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1760F7C-D178-B936-BC39-D595A16CA8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7525" y="3702778"/>
            <a:ext cx="5019675" cy="1670182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2039D30-7E75-E56F-D0CC-BC8D32B0387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662738" y="3428942"/>
            <a:ext cx="5021262" cy="2217853"/>
          </a:xfrm>
        </p:spPr>
      </p:pic>
    </p:spTree>
    <p:extLst>
      <p:ext uri="{BB962C8B-B14F-4D97-AF65-F5344CB8AC3E}">
        <p14:creationId xmlns:p14="http://schemas.microsoft.com/office/powerpoint/2010/main" val="224736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CE86F-AC31-EE77-532C-AF4BDCAB3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7FD9A5-AFA3-7D83-FB9D-59D5590D3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31130" y="2231937"/>
            <a:ext cx="5020056" cy="654908"/>
          </a:xfrm>
        </p:spPr>
        <p:txBody>
          <a:bodyPr/>
          <a:lstStyle/>
          <a:p>
            <a:r>
              <a:rPr lang="en-US" dirty="0"/>
              <a:t>Verilog code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1860AF9-38C0-DBB6-5B7F-E92A9AD984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910868" y="3067608"/>
            <a:ext cx="5019675" cy="3131353"/>
          </a:xfrm>
        </p:spPr>
      </p:pic>
    </p:spTree>
    <p:extLst>
      <p:ext uri="{BB962C8B-B14F-4D97-AF65-F5344CB8AC3E}">
        <p14:creationId xmlns:p14="http://schemas.microsoft.com/office/powerpoint/2010/main" val="595961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95C42-99CA-3C03-504B-56D8AB489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E26B2-9935-CB75-2109-0DEF9E8F42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Programing the LED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A69E681-9F87-A76F-B74E-47D217A553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62168" y="3699345"/>
            <a:ext cx="5019675" cy="1691640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8804B2E-DEEB-CAFB-8A77-E927A8BDDDC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278296" y="3607823"/>
            <a:ext cx="5021262" cy="1874683"/>
          </a:xfrm>
        </p:spPr>
      </p:pic>
    </p:spTree>
    <p:extLst>
      <p:ext uri="{BB962C8B-B14F-4D97-AF65-F5344CB8AC3E}">
        <p14:creationId xmlns:p14="http://schemas.microsoft.com/office/powerpoint/2010/main" val="110517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0A681-5582-B5D8-C58A-566F1618B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2136430" cy="901192"/>
          </a:xfrm>
        </p:spPr>
        <p:txBody>
          <a:bodyPr>
            <a:normAutofit fontScale="90000"/>
          </a:bodyPr>
          <a:lstStyle/>
          <a:p>
            <a:r>
              <a:rPr lang="en-US" dirty="0"/>
              <a:t>Setup</a:t>
            </a:r>
          </a:p>
        </p:txBody>
      </p:sp>
      <p:pic>
        <p:nvPicPr>
          <p:cNvPr id="5" name="Content Placeholder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043A9659-02E6-790A-0F22-21BEAA039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89240" y="48717"/>
            <a:ext cx="5021262" cy="6712942"/>
          </a:xfrm>
        </p:spPr>
      </p:pic>
    </p:spTree>
    <p:extLst>
      <p:ext uri="{BB962C8B-B14F-4D97-AF65-F5344CB8AC3E}">
        <p14:creationId xmlns:p14="http://schemas.microsoft.com/office/powerpoint/2010/main" val="1962297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47D86-C244-0763-7BA1-FE87E6D2A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ECE_FINAL_LAB_520">
            <a:hlinkClick r:id="" action="ppaction://media"/>
            <a:extLst>
              <a:ext uri="{FF2B5EF4-FFF2-40B4-BE49-F238E27FC236}">
                <a16:creationId xmlns:a16="http://schemas.microsoft.com/office/drawing/2014/main" id="{DDF9D73B-48DA-5B3A-E01B-991ACB7C19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75956" y="969962"/>
            <a:ext cx="8865275" cy="5705157"/>
          </a:xfrm>
        </p:spPr>
      </p:pic>
    </p:spTree>
    <p:extLst>
      <p:ext uri="{BB962C8B-B14F-4D97-AF65-F5344CB8AC3E}">
        <p14:creationId xmlns:p14="http://schemas.microsoft.com/office/powerpoint/2010/main" val="373848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AnalogousFromDarkSeedLeftStep">
      <a:dk1>
        <a:srgbClr val="000000"/>
      </a:dk1>
      <a:lt1>
        <a:srgbClr val="FFFFFF"/>
      </a:lt1>
      <a:dk2>
        <a:srgbClr val="2A301B"/>
      </a:dk2>
      <a:lt2>
        <a:srgbClr val="F2F0F3"/>
      </a:lt2>
      <a:accent1>
        <a:srgbClr val="62B332"/>
      </a:accent1>
      <a:accent2>
        <a:srgbClr val="8EAB25"/>
      </a:accent2>
      <a:accent3>
        <a:srgbClr val="BB9F35"/>
      </a:accent3>
      <a:accent4>
        <a:srgbClr val="C2642A"/>
      </a:accent4>
      <a:accent5>
        <a:srgbClr val="D43C42"/>
      </a:accent5>
      <a:accent6>
        <a:srgbClr val="C22A6F"/>
      </a:accent6>
      <a:hlink>
        <a:srgbClr val="C15545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1738</TotalTime>
  <Words>127</Words>
  <Application>Microsoft Office PowerPoint</Application>
  <PresentationFormat>Widescreen</PresentationFormat>
  <Paragraphs>25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Bierstadt</vt:lpstr>
      <vt:lpstr>GestaltVTI</vt:lpstr>
      <vt:lpstr>ECE 520 FINAL PROJECT</vt:lpstr>
      <vt:lpstr>Components </vt:lpstr>
      <vt:lpstr>PMOD 8LD</vt:lpstr>
      <vt:lpstr>Objective?</vt:lpstr>
      <vt:lpstr>IP Package </vt:lpstr>
      <vt:lpstr>Block Design</vt:lpstr>
      <vt:lpstr>Constraint </vt:lpstr>
      <vt:lpstr>Setup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520 FINAL PROJECT</dc:title>
  <dc:creator>alex_chavez04@outlook.com</dc:creator>
  <cp:lastModifiedBy>alex_chavez04@outlook.com</cp:lastModifiedBy>
  <cp:revision>1</cp:revision>
  <dcterms:created xsi:type="dcterms:W3CDTF">2022-05-13T16:05:32Z</dcterms:created>
  <dcterms:modified xsi:type="dcterms:W3CDTF">2022-05-14T21:03:41Z</dcterms:modified>
</cp:coreProperties>
</file>

<file path=docProps/thumbnail.jpeg>
</file>